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07920-900C-465F-88A3-93DD674A1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0AF012A-9D0B-4FC9-92EF-C1AB2053E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70022E-DFB1-49B8-97E0-6B5519CB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B50DF9-1AC5-4AC0-99D0-F4B2C427A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215B5F-A705-4E1F-A394-7EBDC1C6E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9103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3B4CBA-4468-47AD-B6F7-CD1B808BC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98516B-FA00-4CE3-A9C5-E251E2AFC7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444F69-6A17-4643-9646-AE518B8B1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1AF859-4EA3-4CE5-8275-2D35CF30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FEE06F-FEC8-493E-BAA6-C44DAC895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38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883D3C4-7A50-4684-9B32-20494A378B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AB8A8B-1ADD-461B-AC40-7701E6AC32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47A94F-F053-4118-B9CD-C6F8CBC4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B95C80-A5DD-4914-8144-A10B5B2E2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9D6809-C70C-4299-9525-18A4FDC40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82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DC64E9-3D9F-4273-A723-8E8AA7FF2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68F3B9-C9BB-420D-8860-084877A53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3FE472-B0E8-479F-A60D-387DA4EB2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AA0403-2A3B-49B2-A1C8-78864BF7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AD3142-E7F6-4BDB-839E-92B4C0804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4412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74ABC-DA78-43FA-87CF-D71BD5AED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D896A80-4AFA-4B00-8BE2-075C528E3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543259-25F0-4686-B65D-76DD2E5C5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94140A-3DC0-4EB6-845A-633146288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44C72C-5B7C-42A8-88B3-331D623BE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290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8D9714-B9D3-4D24-B834-44413A3BE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C8824D-0112-4B39-8512-CBCD794271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D10E030-7FF1-4813-A8F1-5E9996EB60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F69B93-74C8-4678-BD11-1F9B926AC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16CDEEE-0F23-4FEE-B2C9-C1A8FC7CF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F20867A-C1A8-4B95-B02B-E50F39AD1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454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D8AA63-1CC2-4A78-894D-68CF2E4BA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F3FB48-A7BC-4D7B-8055-1E60B508C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16C9C04-8B13-4665-A600-77168DABC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E09FC09-74EE-43B3-BA7C-D78415583E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174DE95-1752-4FAF-AA96-584738E0F4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7081AE2-AF25-428A-B683-A604A28C4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7E308A6-4862-4E24-B4CA-34B914CF9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1F30978-B2F6-4D6E-B06B-007B9B8B6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543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8A5F3A-BD91-4623-8325-FCEE296B5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476AFEC-C397-47BE-BE8F-8DDA24884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BD2D1B5-8B40-40B4-93B8-8287A562E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53A6130-0A68-4788-A39B-46A437B1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6794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74FDCB6-5B8F-4F36-8B17-7901C74F2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27C9505-E784-414E-BB63-0B98AE7C4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4E9DA55-4953-4704-BE8D-4529237F8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4853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0BCF2B-1DEC-4ADB-941B-22825C797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AA787F-264C-4B4A-B7FF-487A8D7BB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CFFEED4-B1C0-4EE7-B67B-7AE8DF0BE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F2BD1A7-EBDB-4BD9-8727-82ADCDB5C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967CC1-B166-48BB-8389-6E21FE1F6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29774D1-0A95-4CB2-B1AC-0E06B586C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0732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C3C45A-180D-400D-BF9D-0B730C4DF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234921F-0F26-49CA-976C-AC21746E57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48757D9-0E6B-4A55-9C87-465DC33FB3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AEFD99-70C5-4324-891C-79560610A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B60076-7539-424C-A204-061C8DF0A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A623633-E8F1-4A98-A004-5BFC794BE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3895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BFD307-BF8B-4126-A94E-12184D5E6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1E3D44-6878-4DA4-B895-57920733E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0490CA-5D12-4CD8-BF04-1CA35F2982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AB46E-7DEC-4713-8132-A9B12682E4A6}" type="datetimeFigureOut">
              <a:rPr lang="ru-RU" smtClean="0"/>
              <a:t>26.04.2024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B9908F-E19E-4EFC-BF2F-41CE9D815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6DC643-4CA0-4381-B7C6-CFBD1FDAAE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9647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67B965-6251-4723-A9F6-4B5D629012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6310"/>
            <a:ext cx="9144000" cy="1836994"/>
          </a:xfrm>
        </p:spPr>
        <p:txBody>
          <a:bodyPr/>
          <a:lstStyle/>
          <a:p>
            <a:r>
              <a:rPr lang="ru-RU" dirty="0"/>
              <a:t>Секретная система против сусликов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F6102A9-A266-484D-B316-A0C4DE3567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73864"/>
            <a:ext cx="9144000" cy="498832"/>
          </a:xfrm>
        </p:spPr>
        <p:txBody>
          <a:bodyPr/>
          <a:lstStyle/>
          <a:p>
            <a:r>
              <a:rPr lang="ru-RU" dirty="0"/>
              <a:t>Телеграмм-бот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CC2D7-6AB6-4D9B-B623-B700149B1BE9}"/>
              </a:ext>
            </a:extLst>
          </p:cNvPr>
          <p:cNvSpPr txBox="1"/>
          <p:nvPr/>
        </p:nvSpPr>
        <p:spPr>
          <a:xfrm>
            <a:off x="10107561" y="6380513"/>
            <a:ext cx="224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Маркушина Алиса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C5DE8E8-5551-4DFC-B716-EBA7D5D8A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177" y="2831757"/>
            <a:ext cx="7004255" cy="331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30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E39F67-A629-4814-8455-C3465DE1A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39" y="18255"/>
            <a:ext cx="10515600" cy="1325563"/>
          </a:xfrm>
        </p:spPr>
        <p:txBody>
          <a:bodyPr/>
          <a:lstStyle/>
          <a:p>
            <a:r>
              <a:rPr lang="ru-RU" dirty="0"/>
              <a:t>Коротко и по делу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0C86D9-F2A9-4413-8B4B-6CC2A7806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884" y="1412670"/>
            <a:ext cx="10515600" cy="2156440"/>
          </a:xfrm>
        </p:spPr>
        <p:txBody>
          <a:bodyPr/>
          <a:lstStyle/>
          <a:p>
            <a:r>
              <a:rPr lang="ru-RU" dirty="0"/>
              <a:t>Глобальная проблема атаки сусликов</a:t>
            </a:r>
          </a:p>
          <a:p>
            <a:r>
              <a:rPr lang="ru-RU" dirty="0"/>
              <a:t>Безопасная система просмотра секретной информации</a:t>
            </a:r>
          </a:p>
          <a:p>
            <a:r>
              <a:rPr lang="ru-RU" dirty="0"/>
              <a:t>Возможность вносить актуальные изменения</a:t>
            </a:r>
          </a:p>
          <a:p>
            <a:r>
              <a:rPr lang="ru-RU" dirty="0"/>
              <a:t>Удобный поиск ближайшего суслика для агентов устранения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A9CE44-E878-42BA-9E26-B2E4D051B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565" y="3637962"/>
            <a:ext cx="7680222" cy="301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519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039D4-7512-46E3-BDC6-3E0C951E4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928" y="18255"/>
            <a:ext cx="10515600" cy="1325563"/>
          </a:xfrm>
        </p:spPr>
        <p:txBody>
          <a:bodyPr/>
          <a:lstStyle/>
          <a:p>
            <a:r>
              <a:rPr lang="ru-RU" dirty="0"/>
              <a:t>А как это работает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6A72ED-CA5F-4008-86F7-3A9A25CA3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909" y="1253331"/>
            <a:ext cx="10515600" cy="4351338"/>
          </a:xfrm>
        </p:spPr>
        <p:txBody>
          <a:bodyPr/>
          <a:lstStyle/>
          <a:p>
            <a:r>
              <a:rPr lang="ru-RU" dirty="0"/>
              <a:t>2 базы данных: с сусликами и с пользователями системы</a:t>
            </a:r>
          </a:p>
          <a:p>
            <a:r>
              <a:rPr lang="ru-RU" dirty="0"/>
              <a:t>Все функции: добавление суслика или пользователя, просмотр информации о всех сусликах, изменение информации о суслике, поиск ближайшего суслика</a:t>
            </a:r>
          </a:p>
          <a:p>
            <a:r>
              <a:rPr lang="en-US" dirty="0"/>
              <a:t>API </a:t>
            </a:r>
            <a:r>
              <a:rPr lang="ru-RU" dirty="0"/>
              <a:t>Яндекс карт для быстрого и удобного поиска</a:t>
            </a:r>
          </a:p>
          <a:p>
            <a:r>
              <a:rPr lang="ru-RU" dirty="0"/>
              <a:t>На каждой функции проверка доступа к ним через </a:t>
            </a:r>
            <a:r>
              <a:rPr lang="en-US" dirty="0"/>
              <a:t>telegram id </a:t>
            </a:r>
            <a:r>
              <a:rPr lang="ru-RU" dirty="0"/>
              <a:t>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1BDA09-0ECF-43EB-83BC-CF12B150A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54" y="4345857"/>
            <a:ext cx="5375788" cy="210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101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5BF27-C7D9-4D06-9A4F-F35D93B02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45" y="0"/>
            <a:ext cx="10515600" cy="1325563"/>
          </a:xfrm>
        </p:spPr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BE2F5D-7FFF-443B-A679-E88DF1FE6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587" y="1157032"/>
            <a:ext cx="6260690" cy="55378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Небольшой тест с картинками сусликов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94B7545-245B-4268-BF11-BD9F6D973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484" y="2311424"/>
            <a:ext cx="8239432" cy="413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685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94</Words>
  <Application>Microsoft Office PowerPoint</Application>
  <PresentationFormat>Широкоэкранный</PresentationFormat>
  <Paragraphs>15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Секретная система против сусликов</vt:lpstr>
      <vt:lpstr>Коротко и по делу</vt:lpstr>
      <vt:lpstr>А как это работает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Секретная система против сусликов</dc:title>
  <dc:creator>Alice</dc:creator>
  <cp:lastModifiedBy>Alice</cp:lastModifiedBy>
  <cp:revision>4</cp:revision>
  <dcterms:created xsi:type="dcterms:W3CDTF">2024-04-26T18:22:10Z</dcterms:created>
  <dcterms:modified xsi:type="dcterms:W3CDTF">2024-04-26T18:48:59Z</dcterms:modified>
</cp:coreProperties>
</file>

<file path=docProps/thumbnail.jpeg>
</file>